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3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B00C9D-7BC1-4F00-AEEE-C360E9238F96}" type="datetimeFigureOut">
              <a:rPr lang="sv-SE" smtClean="0"/>
              <a:t>2015-07-28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  <p:grpSp>
        <p:nvGrpSpPr>
          <p:cNvPr id="8" name="Group 7"/>
          <p:cNvGrpSpPr/>
          <p:nvPr/>
        </p:nvGrpSpPr>
        <p:grpSpPr>
          <a:xfrm>
            <a:off x="1194102" y="2887533"/>
            <a:ext cx="6779110" cy="559833"/>
            <a:chOff x="1172584" y="1381459"/>
            <a:chExt cx="6779110" cy="559833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574196" cy="559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38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3038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49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0C9D-7BC1-4F00-AEEE-C360E9238F96}" type="datetimeFigureOut">
              <a:rPr lang="sv-SE" smtClean="0"/>
              <a:t>2015-07-28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  <p:grpSp>
        <p:nvGrpSpPr>
          <p:cNvPr id="11" name="Group 10"/>
          <p:cNvGrpSpPr/>
          <p:nvPr/>
        </p:nvGrpSpPr>
        <p:grpSpPr>
          <a:xfrm>
            <a:off x="1172586" y="1392218"/>
            <a:ext cx="6779110" cy="559833"/>
            <a:chOff x="1172584" y="1381459"/>
            <a:chExt cx="6779110" cy="559833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574196" cy="559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38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3038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277445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2" y="559402"/>
            <a:ext cx="1678193" cy="556676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90" y="849858"/>
            <a:ext cx="5507917" cy="5023821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0C9D-7BC1-4F00-AEEE-C360E9238F96}" type="datetimeFigureOut">
              <a:rPr lang="sv-SE" smtClean="0"/>
              <a:t>2015-07-28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3" y="3062576"/>
            <a:ext cx="5480154" cy="559833"/>
            <a:chOff x="1815339" y="1563205"/>
            <a:chExt cx="5480154" cy="559832"/>
          </a:xfrm>
        </p:grpSpPr>
        <p:sp>
          <p:nvSpPr>
            <p:cNvPr id="12" name="TextBox 11"/>
            <p:cNvSpPr txBox="1"/>
            <p:nvPr/>
          </p:nvSpPr>
          <p:spPr>
            <a:xfrm>
              <a:off x="4298558" y="1563205"/>
              <a:ext cx="574196" cy="559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38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3038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698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0C9D-7BC1-4F00-AEEE-C360E9238F96}" type="datetimeFigureOut">
              <a:rPr lang="sv-SE" smtClean="0"/>
              <a:t>2015-07-28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6" y="1392218"/>
            <a:ext cx="6779110" cy="559833"/>
            <a:chOff x="1172584" y="1381459"/>
            <a:chExt cx="6779110" cy="559833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574196" cy="559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38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3038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96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6" y="2887582"/>
            <a:ext cx="6779110" cy="559833"/>
            <a:chOff x="1172584" y="1381459"/>
            <a:chExt cx="6779110" cy="559833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574196" cy="559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38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3038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2" y="1204857"/>
            <a:ext cx="7754713" cy="1910716"/>
          </a:xfrm>
        </p:spPr>
        <p:txBody>
          <a:bodyPr anchor="b"/>
          <a:lstStyle>
            <a:lvl1pPr algn="ctr">
              <a:defRPr sz="3038" b="0" cap="none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20"/>
            <a:ext cx="7734747" cy="1500187"/>
          </a:xfrm>
        </p:spPr>
        <p:txBody>
          <a:bodyPr anchor="t"/>
          <a:lstStyle>
            <a:lvl1pPr marL="0" indent="0" algn="ctr">
              <a:buNone/>
              <a:defRPr sz="1125">
                <a:solidFill>
                  <a:schemeClr val="tx2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0C9D-7BC1-4F00-AEEE-C360E9238F96}" type="datetimeFigureOut">
              <a:rPr lang="sv-SE" smtClean="0"/>
              <a:t>2015-07-28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641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0C9D-7BC1-4F00-AEEE-C360E9238F96}" type="datetimeFigureOut">
              <a:rPr lang="sv-SE" smtClean="0"/>
              <a:t>2015-07-28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6" y="1392218"/>
            <a:ext cx="6779110" cy="559833"/>
            <a:chOff x="1172584" y="1381459"/>
            <a:chExt cx="6779110" cy="559833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574196" cy="559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38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3038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0269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1350" b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1350" b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0C9D-7BC1-4F00-AEEE-C360E9238F96}" type="datetimeFigureOut">
              <a:rPr lang="sv-SE" smtClean="0"/>
              <a:t>2015-07-28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  <p:grpSp>
        <p:nvGrpSpPr>
          <p:cNvPr id="14" name="Group 13"/>
          <p:cNvGrpSpPr/>
          <p:nvPr/>
        </p:nvGrpSpPr>
        <p:grpSpPr>
          <a:xfrm>
            <a:off x="1172586" y="1392218"/>
            <a:ext cx="6779110" cy="559833"/>
            <a:chOff x="1172584" y="1381459"/>
            <a:chExt cx="6779110" cy="559833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574196" cy="559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38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3038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503415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0C9D-7BC1-4F00-AEEE-C360E9238F96}" type="datetimeFigureOut">
              <a:rPr lang="sv-SE" smtClean="0"/>
              <a:t>2015-07-28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  <p:grpSp>
        <p:nvGrpSpPr>
          <p:cNvPr id="10" name="Group 9"/>
          <p:cNvGrpSpPr/>
          <p:nvPr/>
        </p:nvGrpSpPr>
        <p:grpSpPr>
          <a:xfrm>
            <a:off x="1172586" y="1392218"/>
            <a:ext cx="6779110" cy="559833"/>
            <a:chOff x="1172584" y="1381459"/>
            <a:chExt cx="6779110" cy="559833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574196" cy="559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38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3038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624058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0C9D-7BC1-4F00-AEEE-C360E9238F96}" type="datetimeFigureOut">
              <a:rPr lang="sv-SE" smtClean="0"/>
              <a:t>2015-07-28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520385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1" y="1678199"/>
            <a:ext cx="3422483" cy="1886921"/>
          </a:xfrm>
        </p:spPr>
        <p:txBody>
          <a:bodyPr anchor="b"/>
          <a:lstStyle>
            <a:lvl1pPr algn="l">
              <a:defRPr sz="1575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3" y="559402"/>
            <a:ext cx="4116667" cy="5566765"/>
          </a:xfrm>
        </p:spPr>
        <p:txBody>
          <a:bodyPr anchor="ctr"/>
          <a:lstStyle>
            <a:lvl1pPr>
              <a:defRPr sz="1350"/>
            </a:lvl1pPr>
            <a:lvl2pPr>
              <a:defRPr sz="1238"/>
            </a:lvl2pPr>
            <a:lvl3pPr>
              <a:defRPr sz="1125"/>
            </a:lvl3pPr>
            <a:lvl4pPr>
              <a:defRPr sz="1013"/>
            </a:lvl4pPr>
            <a:lvl5pPr>
              <a:defRPr sz="9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1" y="3603816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0C9D-7BC1-4F00-AEEE-C360E9238F96}" type="datetimeFigureOut">
              <a:rPr lang="sv-SE" smtClean="0"/>
              <a:t>2015-07-28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16580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4668822"/>
            <a:ext cx="7767021" cy="644729"/>
          </a:xfrm>
        </p:spPr>
        <p:txBody>
          <a:bodyPr anchor="b"/>
          <a:lstStyle>
            <a:lvl1pPr algn="ctr">
              <a:defRPr sz="1575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4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91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0C9D-7BC1-4F00-AEEE-C360E9238F96}" type="datetimeFigureOut">
              <a:rPr lang="sv-SE" smtClean="0"/>
              <a:t>2015-07-28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052974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2248351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A5B00C9D-7BC1-4F00-AEEE-C360E9238F96}" type="datetimeFigureOut">
              <a:rPr lang="sv-SE" smtClean="0"/>
              <a:t>2015-07-28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909" y="6076950"/>
            <a:ext cx="1490092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8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defTabSz="514350" rtl="0" eaLnBrk="1" latinLnBrk="0" hangingPunct="1">
        <a:spcBef>
          <a:spcPct val="0"/>
        </a:spcBef>
        <a:buNone/>
        <a:defRPr sz="3038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51435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37198" indent="-205740" algn="l" defTabSz="51435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1238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42938" indent="-205740" algn="l" defTabSz="51435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125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48678" indent="-180023" algn="l" defTabSz="51435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01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28700" indent="-180023" algn="l" defTabSz="51435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9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8723" indent="-154305" algn="l" defTabSz="514350" rtl="0" eaLnBrk="1" latinLnBrk="0" hangingPunct="1">
        <a:spcBef>
          <a:spcPts val="225"/>
        </a:spcBef>
        <a:buClr>
          <a:schemeClr val="accent1"/>
        </a:buClr>
        <a:buFont typeface="Wingdings" pitchFamily="2" charset="2"/>
        <a:buChar char=""/>
        <a:defRPr sz="788" kern="1200">
          <a:solidFill>
            <a:schemeClr val="tx1"/>
          </a:solidFill>
          <a:latin typeface="+mn-lt"/>
          <a:ea typeface="+mn-ea"/>
          <a:cs typeface="+mn-cs"/>
        </a:defRPr>
      </a:lvl6pPr>
      <a:lvl7pPr marL="1388745" indent="-154305" algn="l" defTabSz="514350" rtl="0" eaLnBrk="1" latinLnBrk="0" hangingPunct="1">
        <a:spcBef>
          <a:spcPts val="225"/>
        </a:spcBef>
        <a:buClr>
          <a:schemeClr val="accent1"/>
        </a:buClr>
        <a:buFont typeface="Wingdings" pitchFamily="2" charset="2"/>
        <a:buChar char=""/>
        <a:defRPr sz="788" kern="1200">
          <a:solidFill>
            <a:schemeClr val="tx1"/>
          </a:solidFill>
          <a:latin typeface="+mn-lt"/>
          <a:ea typeface="+mn-ea"/>
          <a:cs typeface="+mn-cs"/>
        </a:defRPr>
      </a:lvl7pPr>
      <a:lvl8pPr marL="1568768" indent="-154305" algn="l" defTabSz="514350" rtl="0" eaLnBrk="1" latinLnBrk="0" hangingPunct="1">
        <a:spcBef>
          <a:spcPts val="225"/>
        </a:spcBef>
        <a:buClr>
          <a:schemeClr val="accent1"/>
        </a:buClr>
        <a:buFont typeface="Wingdings" pitchFamily="2" charset="2"/>
        <a:buChar char=""/>
        <a:defRPr sz="788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" indent="-154305" algn="l" defTabSz="514350" rtl="0" eaLnBrk="1" latinLnBrk="0" hangingPunct="1">
        <a:spcBef>
          <a:spcPts val="225"/>
        </a:spcBef>
        <a:buClr>
          <a:schemeClr val="accent1"/>
        </a:buClr>
        <a:buFont typeface="Wingdings" pitchFamily="2" charset="2"/>
        <a:buChar char=""/>
        <a:defRPr sz="7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HBTQ på TV – Så ser det ut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Emil Åkerö, </a:t>
            </a:r>
            <a:r>
              <a:rPr lang="sv-SE" dirty="0" err="1" smtClean="0"/>
              <a:t>Kuppproduktion</a:t>
            </a:r>
            <a:endParaRPr lang="sv-SE" dirty="0" smtClean="0"/>
          </a:p>
          <a:p>
            <a:r>
              <a:rPr lang="sv-SE" dirty="0" smtClean="0"/>
              <a:t>Julia Skott, </a:t>
            </a:r>
            <a:r>
              <a:rPr lang="sv-SE" dirty="0" smtClean="0"/>
              <a:t>TVdags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5574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The Fosters</a:t>
            </a:r>
            <a:endParaRPr lang="sv-SE" dirty="0"/>
          </a:p>
        </p:txBody>
      </p:sp>
      <p:pic>
        <p:nvPicPr>
          <p:cNvPr id="11" name="Platshållare för innehåll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3477331"/>
            <a:ext cx="3803650" cy="2113138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/>
              <a:t>Vicious </a:t>
            </a:r>
            <a:endParaRPr lang="sv-SE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04" y="3265113"/>
            <a:ext cx="3798916" cy="2531225"/>
          </a:xfrm>
        </p:spPr>
      </p:pic>
    </p:spTree>
    <p:extLst>
      <p:ext uri="{BB962C8B-B14F-4D97-AF65-F5344CB8AC3E}">
        <p14:creationId xmlns:p14="http://schemas.microsoft.com/office/powerpoint/2010/main" val="3262925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" y="2947988"/>
            <a:ext cx="3171825" cy="3171825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/>
              <a:t>Empire</a:t>
            </a:r>
            <a:endParaRPr lang="sv-SE" dirty="0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502781"/>
            <a:ext cx="3800475" cy="2055888"/>
          </a:xfrm>
        </p:spPr>
      </p:pic>
    </p:spTree>
    <p:extLst>
      <p:ext uri="{BB962C8B-B14F-4D97-AF65-F5344CB8AC3E}">
        <p14:creationId xmlns:p14="http://schemas.microsoft.com/office/powerpoint/2010/main" val="787333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 bisexuella och den automatiska homosexualiteten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88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Grace and Frankie 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3" y="3266209"/>
            <a:ext cx="3803073" cy="2535382"/>
          </a:xfrm>
        </p:spPr>
      </p:pic>
      <p:sp>
        <p:nvSpPr>
          <p:cNvPr id="6" name="Platshållare för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err="1" smtClean="0"/>
              <a:t>Grey’s</a:t>
            </a:r>
            <a:r>
              <a:rPr lang="sv-SE" dirty="0" smtClean="0"/>
              <a:t> </a:t>
            </a:r>
            <a:r>
              <a:rPr lang="sv-SE" dirty="0" err="1" smtClean="0"/>
              <a:t>anatomy</a:t>
            </a:r>
            <a:endParaRPr lang="sv-SE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237256"/>
            <a:ext cx="3800475" cy="2586939"/>
          </a:xfrm>
        </p:spPr>
      </p:pic>
    </p:spTree>
    <p:extLst>
      <p:ext uri="{BB962C8B-B14F-4D97-AF65-F5344CB8AC3E}">
        <p14:creationId xmlns:p14="http://schemas.microsoft.com/office/powerpoint/2010/main" val="1407619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Kvinnorna då?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560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56840"/>
            <a:ext cx="3803650" cy="3042920"/>
          </a:xfrm>
        </p:spPr>
      </p:pic>
      <p:pic>
        <p:nvPicPr>
          <p:cNvPr id="7" name="Platshållare för innehåll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88126"/>
            <a:ext cx="3803650" cy="2380348"/>
          </a:xfrm>
        </p:spPr>
      </p:pic>
    </p:spTree>
    <p:extLst>
      <p:ext uri="{BB962C8B-B14F-4D97-AF65-F5344CB8AC3E}">
        <p14:creationId xmlns:p14="http://schemas.microsoft.com/office/powerpoint/2010/main" val="285625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Trans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88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Glee</a:t>
            </a: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3458956"/>
            <a:ext cx="3803650" cy="214988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" name="Platshållare för innehåll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04" y="3277582"/>
            <a:ext cx="3798916" cy="2506287"/>
          </a:xfrm>
        </p:spPr>
      </p:pic>
    </p:spTree>
    <p:extLst>
      <p:ext uri="{BB962C8B-B14F-4D97-AF65-F5344CB8AC3E}">
        <p14:creationId xmlns:p14="http://schemas.microsoft.com/office/powerpoint/2010/main" val="1545565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Ett nordiskt perspektiv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4536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3233738"/>
            <a:ext cx="1762125" cy="2600325"/>
          </a:xfrm>
        </p:spPr>
      </p:pic>
      <p:sp>
        <p:nvSpPr>
          <p:cNvPr id="6" name="Platshållare för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/>
              <a:t>Ögonvittnet</a:t>
            </a:r>
            <a:endParaRPr lang="sv-SE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461842"/>
            <a:ext cx="3800475" cy="2137767"/>
          </a:xfrm>
        </p:spPr>
      </p:pic>
    </p:spTree>
    <p:extLst>
      <p:ext uri="{BB962C8B-B14F-4D97-AF65-F5344CB8AC3E}">
        <p14:creationId xmlns:p14="http://schemas.microsoft.com/office/powerpoint/2010/main" val="3465935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Men i siffror då?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8833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Frågor?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515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10" y="2664664"/>
            <a:ext cx="3234928" cy="2419260"/>
          </a:xfrm>
          <a:prstGeom prst="rect">
            <a:avLst/>
          </a:prstGeom>
        </p:spPr>
      </p:pic>
      <p:pic>
        <p:nvPicPr>
          <p:cNvPr id="6" name="Platshållare för innehåll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61" y="2451497"/>
            <a:ext cx="1521670" cy="28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63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10" y="2805021"/>
            <a:ext cx="3234928" cy="2138546"/>
          </a:xfrm>
          <a:prstGeom prst="rect">
            <a:avLst/>
          </a:prstGeom>
        </p:spPr>
      </p:pic>
      <p:pic>
        <p:nvPicPr>
          <p:cNvPr id="10" name="Platshållare för innehåll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531" y="2617961"/>
            <a:ext cx="3234929" cy="250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76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" name="Platshållare för innehåll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10" y="2561772"/>
            <a:ext cx="6686550" cy="2625043"/>
          </a:xfrm>
        </p:spPr>
      </p:pic>
    </p:spTree>
    <p:extLst>
      <p:ext uri="{BB962C8B-B14F-4D97-AF65-F5344CB8AC3E}">
        <p14:creationId xmlns:p14="http://schemas.microsoft.com/office/powerpoint/2010/main" val="3290695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08095"/>
            <a:ext cx="3803650" cy="2940410"/>
          </a:xfrm>
        </p:spPr>
      </p:pic>
      <p:pic>
        <p:nvPicPr>
          <p:cNvPr id="6" name="Platshållare för innehåll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1117"/>
            <a:ext cx="3803650" cy="2754366"/>
          </a:xfrm>
        </p:spPr>
      </p:pic>
    </p:spTree>
    <p:extLst>
      <p:ext uri="{BB962C8B-B14F-4D97-AF65-F5344CB8AC3E}">
        <p14:creationId xmlns:p14="http://schemas.microsoft.com/office/powerpoint/2010/main" val="1717253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Bög-TV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00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42" y="2666288"/>
            <a:ext cx="4095308" cy="2822979"/>
          </a:xfrm>
        </p:spPr>
      </p:pic>
      <p:pic>
        <p:nvPicPr>
          <p:cNvPr id="13" name="Platshållare för innehåll 1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76475"/>
            <a:ext cx="3803650" cy="3803650"/>
          </a:xfrm>
        </p:spPr>
      </p:pic>
    </p:spTree>
    <p:extLst>
      <p:ext uri="{BB962C8B-B14F-4D97-AF65-F5344CB8AC3E}">
        <p14:creationId xmlns:p14="http://schemas.microsoft.com/office/powerpoint/2010/main" val="3000982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250281"/>
            <a:ext cx="7747000" cy="3873500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Cucumber</a:t>
            </a:r>
            <a:r>
              <a:rPr lang="sv-SE" dirty="0" smtClean="0"/>
              <a:t>/</a:t>
            </a:r>
            <a:r>
              <a:rPr lang="sv-SE" dirty="0" err="1" smtClean="0"/>
              <a:t>Banana</a:t>
            </a: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1744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Inbunden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Inbunden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nbunden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4A99B983-4356-4594-9B74-7C1EECDED45D}" vid="{FEFC0132-85FF-4CA9-A199-11F76688153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53</TotalTime>
  <Words>50</Words>
  <Application>Microsoft Office PowerPoint</Application>
  <PresentationFormat>Bildspel på skärmen (4:3)</PresentationFormat>
  <Paragraphs>19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3" baseType="lpstr">
      <vt:lpstr>Book Antiqua</vt:lpstr>
      <vt:lpstr>Wingdings</vt:lpstr>
      <vt:lpstr>Tema1</vt:lpstr>
      <vt:lpstr>HBTQ på TV – Så ser det ut</vt:lpstr>
      <vt:lpstr>Men i siffror då? </vt:lpstr>
      <vt:lpstr>PowerPoint-presentation</vt:lpstr>
      <vt:lpstr>PowerPoint-presentation</vt:lpstr>
      <vt:lpstr>PowerPoint-presentation</vt:lpstr>
      <vt:lpstr>PowerPoint-presentation</vt:lpstr>
      <vt:lpstr>Bög-TV</vt:lpstr>
      <vt:lpstr> </vt:lpstr>
      <vt:lpstr>Cucumber/Banana </vt:lpstr>
      <vt:lpstr>PowerPoint-presentation</vt:lpstr>
      <vt:lpstr>PowerPoint-presentation</vt:lpstr>
      <vt:lpstr>De bisexuella och den automatiska homosexualiteten </vt:lpstr>
      <vt:lpstr>PowerPoint-presentation</vt:lpstr>
      <vt:lpstr>Kvinnorna då? </vt:lpstr>
      <vt:lpstr>PowerPoint-presentation</vt:lpstr>
      <vt:lpstr>Trans </vt:lpstr>
      <vt:lpstr>PowerPoint-presentation</vt:lpstr>
      <vt:lpstr>Ett nordiskt perspektiv </vt:lpstr>
      <vt:lpstr>PowerPoint-presentation</vt:lpstr>
      <vt:lpstr>Frågor?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HBTQ på TV – Så ser det ut</dc:title>
  <dc:creator>Emil Åkerö</dc:creator>
  <cp:lastModifiedBy>Emil Åkerö</cp:lastModifiedBy>
  <cp:revision>13</cp:revision>
  <dcterms:created xsi:type="dcterms:W3CDTF">2015-07-26T19:04:09Z</dcterms:created>
  <dcterms:modified xsi:type="dcterms:W3CDTF">2015-07-28T21:06:00Z</dcterms:modified>
</cp:coreProperties>
</file>